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08" d="100"/>
          <a:sy n="108" d="100"/>
        </p:scale>
        <p:origin x="-18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F0A527-2EB4-4B2D-8A85-311654E33B96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A3BBFE-BBA4-4E5F-BBDB-5AB4646B378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429"/>
            <a:ext cx="9144000" cy="60415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08"/>
            <a:ext cx="4058217" cy="20509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36831" y="1524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Hawaiian Terrain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724400"/>
            <a:ext cx="3477236" cy="20573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218" y="2667000"/>
            <a:ext cx="1730093" cy="19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891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Britny  Barnes</dc:creator>
  <cp:lastModifiedBy>Britny  Barnes</cp:lastModifiedBy>
  <cp:revision>4</cp:revision>
  <dcterms:created xsi:type="dcterms:W3CDTF">2013-01-29T01:48:32Z</dcterms:created>
  <dcterms:modified xsi:type="dcterms:W3CDTF">2013-01-29T02:30:30Z</dcterms:modified>
</cp:coreProperties>
</file>